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210 밀레니얼" charset="1" panose="02020503020101020101"/>
      <p:regular r:id="rId10"/>
    </p:embeddedFont>
    <p:embeddedFont>
      <p:font typeface="210 밀레니얼 Bold" charset="1" panose="02020503020101020101"/>
      <p:regular r:id="rId11"/>
    </p:embeddedFont>
    <p:embeddedFont>
      <p:font typeface="210 밀레니얼 Light" charset="1" panose="02020503020101020101"/>
      <p:regular r:id="rId12"/>
    </p:embeddedFont>
    <p:embeddedFont>
      <p:font typeface="210 네모진" charset="1" panose="02020503020101020101"/>
      <p:regular r:id="rId13"/>
    </p:embeddedFont>
    <p:embeddedFont>
      <p:font typeface="210 네모진 Bold" charset="1" panose="02020503020101020101"/>
      <p:regular r:id="rId14"/>
    </p:embeddedFont>
    <p:embeddedFont>
      <p:font typeface="210 네모진 Light" charset="1" panose="02020503020101020101"/>
      <p:regular r:id="rId15"/>
    </p:embeddedFont>
    <p:embeddedFont>
      <p:font typeface="210 네모진 Ultra-Bold" charset="1" panose="02020503020101020101"/>
      <p:regular r:id="rId16"/>
    </p:embeddedFont>
    <p:embeddedFont>
      <p:font typeface="210 네모진 Heavy" charset="1" panose="02020503020101020101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  <p:embeddedFont>
      <p:font typeface="Dosis" charset="1" panose="02010503020202060003"/>
      <p:regular r:id="rId30"/>
    </p:embeddedFont>
    <p:embeddedFont>
      <p:font typeface="Dosis Bold" charset="1" panose="02010803020202060003"/>
      <p:regular r:id="rId31"/>
    </p:embeddedFont>
    <p:embeddedFont>
      <p:font typeface="Dosis Extra-Light" charset="1" panose="02010203020202060003"/>
      <p:regular r:id="rId32"/>
    </p:embeddedFont>
    <p:embeddedFont>
      <p:font typeface="Dosis Light" charset="1" panose="02010803020202060003"/>
      <p:regular r:id="rId33"/>
    </p:embeddedFont>
    <p:embeddedFont>
      <p:font typeface="Dosis Medium" charset="1" panose="02010603020202060003"/>
      <p:regular r:id="rId34"/>
    </p:embeddedFont>
    <p:embeddedFont>
      <p:font typeface="Dosis Semi-Bold" charset="1" panose="02010703020202060003"/>
      <p:regular r:id="rId35"/>
    </p:embeddedFont>
    <p:embeddedFont>
      <p:font typeface="Dosis Ultra-Bold" charset="1" panose="02010903020202060003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29.png" Type="http://schemas.openxmlformats.org/officeDocument/2006/relationships/image"/><Relationship Id="rId20" Target="../media/image47.png" Type="http://schemas.openxmlformats.org/officeDocument/2006/relationships/image"/><Relationship Id="rId21" Target="../media/image48.svg" Type="http://schemas.openxmlformats.org/officeDocument/2006/relationships/image"/><Relationship Id="rId22" Target="../media/image49.png" Type="http://schemas.openxmlformats.org/officeDocument/2006/relationships/image"/><Relationship Id="rId23" Target="../media/image50.svg" Type="http://schemas.openxmlformats.org/officeDocument/2006/relationships/image"/><Relationship Id="rId24" Target="../media/image51.png" Type="http://schemas.openxmlformats.org/officeDocument/2006/relationships/image"/><Relationship Id="rId25" Target="../media/image52.svg" Type="http://schemas.openxmlformats.org/officeDocument/2006/relationships/image"/><Relationship Id="rId26" Target="../media/image53.png" Type="http://schemas.openxmlformats.org/officeDocument/2006/relationships/image"/><Relationship Id="rId27" Target="../media/image54.svg" Type="http://schemas.openxmlformats.org/officeDocument/2006/relationships/image"/><Relationship Id="rId28" Target="../media/image55.png" Type="http://schemas.openxmlformats.org/officeDocument/2006/relationships/image"/><Relationship Id="rId29" Target="../media/image56.svg" Type="http://schemas.openxmlformats.org/officeDocument/2006/relationships/image"/><Relationship Id="rId3" Target="../media/image30.svg" Type="http://schemas.openxmlformats.org/officeDocument/2006/relationships/image"/><Relationship Id="rId30" Target="../media/image57.png" Type="http://schemas.openxmlformats.org/officeDocument/2006/relationships/image"/><Relationship Id="rId31" Target="../media/image58.svg" Type="http://schemas.openxmlformats.org/officeDocument/2006/relationships/image"/><Relationship Id="rId32" Target="../media/image59.png" Type="http://schemas.openxmlformats.org/officeDocument/2006/relationships/image"/><Relationship Id="rId33" Target="../media/image6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71342" y="-344438"/>
            <a:ext cx="4075082" cy="3078500"/>
            <a:chOff x="0" y="0"/>
            <a:chExt cx="5433442" cy="410466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16" t="2409" r="13389" b="1391"/>
            <a:stretch>
              <a:fillRect/>
            </a:stretch>
          </p:blipFill>
          <p:spPr>
            <a:xfrm flipH="false" flipV="false">
              <a:off x="0" y="0"/>
              <a:ext cx="5433442" cy="410466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371342" y="8539803"/>
            <a:ext cx="2958558" cy="2031092"/>
            <a:chOff x="0" y="0"/>
            <a:chExt cx="3944744" cy="270812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406" t="0" r="2484" b="0"/>
            <a:stretch>
              <a:fillRect/>
            </a:stretch>
          </p:blipFill>
          <p:spPr>
            <a:xfrm flipH="false" flipV="false">
              <a:off x="0" y="0"/>
              <a:ext cx="3944744" cy="270812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553546" y="7141701"/>
            <a:ext cx="2980695" cy="3429194"/>
            <a:chOff x="0" y="0"/>
            <a:chExt cx="3974260" cy="457225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15740" r="0" b="7561"/>
            <a:stretch>
              <a:fillRect/>
            </a:stretch>
          </p:blipFill>
          <p:spPr>
            <a:xfrm flipH="false" flipV="false">
              <a:off x="0" y="0"/>
              <a:ext cx="3974260" cy="4572258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5746282" y="7141701"/>
            <a:ext cx="3361695" cy="3429194"/>
            <a:chOff x="0" y="0"/>
            <a:chExt cx="4482260" cy="457225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7312" t="0" r="17312" b="0"/>
            <a:stretch>
              <a:fillRect/>
            </a:stretch>
          </p:blipFill>
          <p:spPr>
            <a:xfrm flipH="false" flipV="false">
              <a:off x="0" y="0"/>
              <a:ext cx="4482260" cy="4572258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241601" y="5322606"/>
            <a:ext cx="7920191" cy="1774531"/>
            <a:chOff x="0" y="0"/>
            <a:chExt cx="10560254" cy="236604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33350"/>
              <a:ext cx="10560254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99"/>
                </a:lnSpc>
              </a:pPr>
              <a:r>
                <a:rPr lang="en-US" sz="6999">
                  <a:solidFill>
                    <a:srgbClr val="FFECD2"/>
                  </a:solidFill>
                  <a:latin typeface="210 밀레니얼"/>
                </a:rPr>
                <a:t>Travel Opener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85508"/>
              <a:ext cx="10560254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99"/>
                </a:lnSpc>
              </a:pPr>
              <a:r>
                <a:rPr lang="en-US" sz="3999">
                  <a:solidFill>
                    <a:srgbClr val="FFECD2"/>
                  </a:solidFill>
                  <a:ea typeface="210 밀레니얼"/>
                </a:rPr>
                <a:t>프로젝트 기획 발표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13708969" y="-882529"/>
            <a:ext cx="6053230" cy="3607157"/>
          </a:xfrm>
          <a:prstGeom prst="rect">
            <a:avLst/>
          </a:prstGeom>
          <a:solidFill>
            <a:srgbClr val="FFBD59"/>
          </a:solidFill>
        </p:spPr>
      </p:sp>
      <p:grpSp>
        <p:nvGrpSpPr>
          <p:cNvPr name="Group 14" id="14"/>
          <p:cNvGrpSpPr/>
          <p:nvPr/>
        </p:nvGrpSpPr>
        <p:grpSpPr>
          <a:xfrm rot="0">
            <a:off x="12553546" y="2928704"/>
            <a:ext cx="5898288" cy="3996984"/>
            <a:chOff x="0" y="0"/>
            <a:chExt cx="7864383" cy="5329311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/>
            <a:srcRect l="810" t="0" r="810" b="0"/>
            <a:stretch>
              <a:fillRect/>
            </a:stretch>
          </p:blipFill>
          <p:spPr>
            <a:xfrm flipH="false" flipV="false">
              <a:off x="0" y="0"/>
              <a:ext cx="7864383" cy="5329311"/>
            </a:xfrm>
            <a:prstGeom prst="rect">
              <a:avLst/>
            </a:prstGeom>
          </p:spPr>
        </p:pic>
      </p:grpSp>
      <p:sp>
        <p:nvSpPr>
          <p:cNvPr name="AutoShape 16" id="16"/>
          <p:cNvSpPr/>
          <p:nvPr/>
        </p:nvSpPr>
        <p:spPr>
          <a:xfrm rot="0">
            <a:off x="9371342" y="2928704"/>
            <a:ext cx="2957283" cy="5337641"/>
          </a:xfrm>
          <a:prstGeom prst="rect">
            <a:avLst/>
          </a:prstGeom>
          <a:solidFill>
            <a:srgbClr val="FFBD59"/>
          </a:solidFill>
        </p:spPr>
      </p:sp>
      <p:sp>
        <p:nvSpPr>
          <p:cNvPr name="Freeform 17" id="17"/>
          <p:cNvSpPr/>
          <p:nvPr/>
        </p:nvSpPr>
        <p:spPr>
          <a:xfrm flipH="false" flipV="false" rot="0">
            <a:off x="10321530" y="5597524"/>
            <a:ext cx="2011614" cy="2645185"/>
          </a:xfrm>
          <a:custGeom>
            <a:avLst/>
            <a:gdLst/>
            <a:ahLst/>
            <a:cxnLst/>
            <a:rect r="r" b="b" t="t" l="l"/>
            <a:pathLst>
              <a:path h="2645185" w="2011614">
                <a:moveTo>
                  <a:pt x="0" y="0"/>
                </a:moveTo>
                <a:lnTo>
                  <a:pt x="2011613" y="0"/>
                </a:lnTo>
                <a:lnTo>
                  <a:pt x="2011613" y="2645185"/>
                </a:lnTo>
                <a:lnTo>
                  <a:pt x="0" y="2645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5022" t="0" r="-10956" b="-708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698309" y="3308565"/>
            <a:ext cx="2303350" cy="112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00"/>
              </a:lnSpc>
            </a:pPr>
            <a:r>
              <a:rPr lang="en-US" sz="4000" u="none">
                <a:solidFill>
                  <a:srgbClr val="FFECD2"/>
                </a:solidFill>
                <a:latin typeface="210 밀레니얼"/>
              </a:rPr>
              <a:t>Time to relax!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13776654" y="-67685"/>
            <a:ext cx="2519129" cy="2654498"/>
          </a:xfrm>
          <a:custGeom>
            <a:avLst/>
            <a:gdLst/>
            <a:ahLst/>
            <a:cxnLst/>
            <a:rect r="r" b="b" t="t" l="l"/>
            <a:pathLst>
              <a:path h="2654498" w="2519129">
                <a:moveTo>
                  <a:pt x="0" y="0"/>
                </a:moveTo>
                <a:lnTo>
                  <a:pt x="2519129" y="0"/>
                </a:lnTo>
                <a:lnTo>
                  <a:pt x="2519129" y="2654498"/>
                </a:lnTo>
                <a:lnTo>
                  <a:pt x="0" y="26544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8000"/>
            </a:blip>
            <a:stretch>
              <a:fillRect l="-31654" t="0" r="0" b="-103155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586929" y="916241"/>
            <a:ext cx="2840201" cy="129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sz="2824">
                <a:solidFill>
                  <a:srgbClr val="FFFFFF"/>
                </a:solidFill>
                <a:latin typeface="210 네모진"/>
              </a:rPr>
              <a:t>Experience the perfect vacation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25541" cy="10287000"/>
            <a:chOff x="0" y="0"/>
            <a:chExt cx="933635" cy="1386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3635" cy="1386795"/>
            </a:xfrm>
            <a:custGeom>
              <a:avLst/>
              <a:gdLst/>
              <a:ahLst/>
              <a:cxnLst/>
              <a:rect r="r" b="b" t="t" l="l"/>
              <a:pathLst>
                <a:path h="1386795" w="933635">
                  <a:moveTo>
                    <a:pt x="0" y="0"/>
                  </a:moveTo>
                  <a:lnTo>
                    <a:pt x="933635" y="0"/>
                  </a:lnTo>
                  <a:lnTo>
                    <a:pt x="933635" y="1386795"/>
                  </a:lnTo>
                  <a:lnTo>
                    <a:pt x="0" y="1386795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6925541" cy="10287000"/>
            <a:chOff x="0" y="0"/>
            <a:chExt cx="6968653" cy="103510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68652" cy="10351036"/>
            </a:xfrm>
            <a:custGeom>
              <a:avLst/>
              <a:gdLst/>
              <a:ahLst/>
              <a:cxnLst/>
              <a:rect r="r" b="b" t="t" l="l"/>
              <a:pathLst>
                <a:path h="10351036" w="6968652">
                  <a:moveTo>
                    <a:pt x="0" y="0"/>
                  </a:moveTo>
                  <a:lnTo>
                    <a:pt x="6968652" y="0"/>
                  </a:lnTo>
                  <a:lnTo>
                    <a:pt x="6968652" y="10351036"/>
                  </a:lnTo>
                  <a:lnTo>
                    <a:pt x="0" y="10351036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113285" y="1028700"/>
            <a:ext cx="12146015" cy="7191987"/>
          </a:xfrm>
          <a:custGeom>
            <a:avLst/>
            <a:gdLst/>
            <a:ahLst/>
            <a:cxnLst/>
            <a:rect r="r" b="b" t="t" l="l"/>
            <a:pathLst>
              <a:path h="7191987" w="12146015">
                <a:moveTo>
                  <a:pt x="0" y="0"/>
                </a:moveTo>
                <a:lnTo>
                  <a:pt x="12146015" y="0"/>
                </a:lnTo>
                <a:lnTo>
                  <a:pt x="12146015" y="7191987"/>
                </a:lnTo>
                <a:lnTo>
                  <a:pt x="0" y="7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04900"/>
            <a:ext cx="505913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ECD2"/>
                </a:solidFill>
                <a:ea typeface="210 밀레니얼"/>
              </a:rPr>
              <a:t>기술스택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25541" cy="10287000"/>
            <a:chOff x="0" y="0"/>
            <a:chExt cx="933635" cy="1386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3635" cy="1386795"/>
            </a:xfrm>
            <a:custGeom>
              <a:avLst/>
              <a:gdLst/>
              <a:ahLst/>
              <a:cxnLst/>
              <a:rect r="r" b="b" t="t" l="l"/>
              <a:pathLst>
                <a:path h="1386795" w="933635">
                  <a:moveTo>
                    <a:pt x="0" y="0"/>
                  </a:moveTo>
                  <a:lnTo>
                    <a:pt x="933635" y="0"/>
                  </a:lnTo>
                  <a:lnTo>
                    <a:pt x="933635" y="1386795"/>
                  </a:lnTo>
                  <a:lnTo>
                    <a:pt x="0" y="1386795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6925541" cy="10287000"/>
            <a:chOff x="0" y="0"/>
            <a:chExt cx="6968653" cy="103510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68652" cy="10351036"/>
            </a:xfrm>
            <a:custGeom>
              <a:avLst/>
              <a:gdLst/>
              <a:ahLst/>
              <a:cxnLst/>
              <a:rect r="r" b="b" t="t" l="l"/>
              <a:pathLst>
                <a:path h="10351036" w="6968652">
                  <a:moveTo>
                    <a:pt x="0" y="0"/>
                  </a:moveTo>
                  <a:lnTo>
                    <a:pt x="6968652" y="0"/>
                  </a:lnTo>
                  <a:lnTo>
                    <a:pt x="6968652" y="10351036"/>
                  </a:lnTo>
                  <a:lnTo>
                    <a:pt x="0" y="10351036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334390" y="7765286"/>
            <a:ext cx="1163575" cy="1163575"/>
          </a:xfrm>
          <a:custGeom>
            <a:avLst/>
            <a:gdLst/>
            <a:ahLst/>
            <a:cxnLst/>
            <a:rect r="r" b="b" t="t" l="l"/>
            <a:pathLst>
              <a:path h="1163575" w="1163575">
                <a:moveTo>
                  <a:pt x="0" y="0"/>
                </a:moveTo>
                <a:lnTo>
                  <a:pt x="1163575" y="0"/>
                </a:lnTo>
                <a:lnTo>
                  <a:pt x="1163575" y="1163575"/>
                </a:lnTo>
                <a:lnTo>
                  <a:pt x="0" y="1163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52899" y="7822511"/>
            <a:ext cx="1311406" cy="1049125"/>
          </a:xfrm>
          <a:custGeom>
            <a:avLst/>
            <a:gdLst/>
            <a:ahLst/>
            <a:cxnLst/>
            <a:rect r="r" b="b" t="t" l="l"/>
            <a:pathLst>
              <a:path h="1049125" w="1311406">
                <a:moveTo>
                  <a:pt x="0" y="0"/>
                </a:moveTo>
                <a:lnTo>
                  <a:pt x="1311406" y="0"/>
                </a:lnTo>
                <a:lnTo>
                  <a:pt x="1311406" y="1049125"/>
                </a:lnTo>
                <a:lnTo>
                  <a:pt x="0" y="1049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46884" y="1635018"/>
            <a:ext cx="1302900" cy="325725"/>
          </a:xfrm>
          <a:custGeom>
            <a:avLst/>
            <a:gdLst/>
            <a:ahLst/>
            <a:cxnLst/>
            <a:rect r="r" b="b" t="t" l="l"/>
            <a:pathLst>
              <a:path h="325725" w="1302900">
                <a:moveTo>
                  <a:pt x="0" y="0"/>
                </a:moveTo>
                <a:lnTo>
                  <a:pt x="1302900" y="0"/>
                </a:lnTo>
                <a:lnTo>
                  <a:pt x="1302900" y="325725"/>
                </a:lnTo>
                <a:lnTo>
                  <a:pt x="0" y="325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04355" y="5507277"/>
            <a:ext cx="1223645" cy="1163575"/>
          </a:xfrm>
          <a:custGeom>
            <a:avLst/>
            <a:gdLst/>
            <a:ahLst/>
            <a:cxnLst/>
            <a:rect r="r" b="b" t="t" l="l"/>
            <a:pathLst>
              <a:path h="1163575" w="1223645">
                <a:moveTo>
                  <a:pt x="0" y="0"/>
                </a:moveTo>
                <a:lnTo>
                  <a:pt x="1223645" y="0"/>
                </a:lnTo>
                <a:lnTo>
                  <a:pt x="1223645" y="1163575"/>
                </a:lnTo>
                <a:lnTo>
                  <a:pt x="0" y="11635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24146" y="5507277"/>
            <a:ext cx="1368912" cy="1163575"/>
          </a:xfrm>
          <a:custGeom>
            <a:avLst/>
            <a:gdLst/>
            <a:ahLst/>
            <a:cxnLst/>
            <a:rect r="r" b="b" t="t" l="l"/>
            <a:pathLst>
              <a:path h="1163575" w="1368912">
                <a:moveTo>
                  <a:pt x="0" y="0"/>
                </a:moveTo>
                <a:lnTo>
                  <a:pt x="1368912" y="0"/>
                </a:lnTo>
                <a:lnTo>
                  <a:pt x="1368912" y="1163575"/>
                </a:lnTo>
                <a:lnTo>
                  <a:pt x="0" y="1163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01351" y="3320292"/>
            <a:ext cx="814503" cy="1163575"/>
          </a:xfrm>
          <a:custGeom>
            <a:avLst/>
            <a:gdLst/>
            <a:ahLst/>
            <a:cxnLst/>
            <a:rect r="r" b="b" t="t" l="l"/>
            <a:pathLst>
              <a:path h="1163575" w="814503">
                <a:moveTo>
                  <a:pt x="0" y="0"/>
                </a:moveTo>
                <a:lnTo>
                  <a:pt x="814502" y="0"/>
                </a:lnTo>
                <a:lnTo>
                  <a:pt x="814502" y="1163575"/>
                </a:lnTo>
                <a:lnTo>
                  <a:pt x="0" y="1163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15345" y="5507277"/>
            <a:ext cx="1641728" cy="1163575"/>
          </a:xfrm>
          <a:custGeom>
            <a:avLst/>
            <a:gdLst/>
            <a:ahLst/>
            <a:cxnLst/>
            <a:rect r="r" b="b" t="t" l="l"/>
            <a:pathLst>
              <a:path h="1163575" w="1641728">
                <a:moveTo>
                  <a:pt x="0" y="0"/>
                </a:moveTo>
                <a:lnTo>
                  <a:pt x="1641729" y="0"/>
                </a:lnTo>
                <a:lnTo>
                  <a:pt x="1641729" y="1163575"/>
                </a:lnTo>
                <a:lnTo>
                  <a:pt x="0" y="11635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92227" y="7765286"/>
            <a:ext cx="687964" cy="1163575"/>
          </a:xfrm>
          <a:custGeom>
            <a:avLst/>
            <a:gdLst/>
            <a:ahLst/>
            <a:cxnLst/>
            <a:rect r="r" b="b" t="t" l="l"/>
            <a:pathLst>
              <a:path h="1163575" w="687964">
                <a:moveTo>
                  <a:pt x="0" y="0"/>
                </a:moveTo>
                <a:lnTo>
                  <a:pt x="687964" y="0"/>
                </a:lnTo>
                <a:lnTo>
                  <a:pt x="687964" y="1163575"/>
                </a:lnTo>
                <a:lnTo>
                  <a:pt x="0" y="11635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996243" y="3320292"/>
            <a:ext cx="1279933" cy="1163575"/>
          </a:xfrm>
          <a:custGeom>
            <a:avLst/>
            <a:gdLst/>
            <a:ahLst/>
            <a:cxnLst/>
            <a:rect r="r" b="b" t="t" l="l"/>
            <a:pathLst>
              <a:path h="1163575" w="1279933">
                <a:moveTo>
                  <a:pt x="0" y="0"/>
                </a:moveTo>
                <a:lnTo>
                  <a:pt x="1279933" y="0"/>
                </a:lnTo>
                <a:lnTo>
                  <a:pt x="1279933" y="1163575"/>
                </a:lnTo>
                <a:lnTo>
                  <a:pt x="0" y="11635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41367" y="5507277"/>
            <a:ext cx="913935" cy="1163575"/>
          </a:xfrm>
          <a:custGeom>
            <a:avLst/>
            <a:gdLst/>
            <a:ahLst/>
            <a:cxnLst/>
            <a:rect r="r" b="b" t="t" l="l"/>
            <a:pathLst>
              <a:path h="1163575" w="913935">
                <a:moveTo>
                  <a:pt x="0" y="0"/>
                </a:moveTo>
                <a:lnTo>
                  <a:pt x="913935" y="0"/>
                </a:lnTo>
                <a:lnTo>
                  <a:pt x="913935" y="1163575"/>
                </a:lnTo>
                <a:lnTo>
                  <a:pt x="0" y="11635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03286" y="3320292"/>
            <a:ext cx="990097" cy="1163575"/>
          </a:xfrm>
          <a:custGeom>
            <a:avLst/>
            <a:gdLst/>
            <a:ahLst/>
            <a:cxnLst/>
            <a:rect r="r" b="b" t="t" l="l"/>
            <a:pathLst>
              <a:path h="1163575" w="990097">
                <a:moveTo>
                  <a:pt x="0" y="0"/>
                </a:moveTo>
                <a:lnTo>
                  <a:pt x="990097" y="0"/>
                </a:lnTo>
                <a:lnTo>
                  <a:pt x="990097" y="1163575"/>
                </a:lnTo>
                <a:lnTo>
                  <a:pt x="0" y="116357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86289" y="1216093"/>
            <a:ext cx="1259776" cy="1163575"/>
          </a:xfrm>
          <a:custGeom>
            <a:avLst/>
            <a:gdLst/>
            <a:ahLst/>
            <a:cxnLst/>
            <a:rect r="r" b="b" t="t" l="l"/>
            <a:pathLst>
              <a:path h="1163575" w="1259776">
                <a:moveTo>
                  <a:pt x="0" y="0"/>
                </a:moveTo>
                <a:lnTo>
                  <a:pt x="1259777" y="0"/>
                </a:lnTo>
                <a:lnTo>
                  <a:pt x="1259777" y="1163575"/>
                </a:lnTo>
                <a:lnTo>
                  <a:pt x="0" y="116357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29456" y="1284020"/>
            <a:ext cx="1158291" cy="1027720"/>
          </a:xfrm>
          <a:custGeom>
            <a:avLst/>
            <a:gdLst/>
            <a:ahLst/>
            <a:cxnLst/>
            <a:rect r="r" b="b" t="t" l="l"/>
            <a:pathLst>
              <a:path h="1027720" w="1158291">
                <a:moveTo>
                  <a:pt x="0" y="0"/>
                </a:moveTo>
                <a:lnTo>
                  <a:pt x="1158292" y="0"/>
                </a:lnTo>
                <a:lnTo>
                  <a:pt x="1158292" y="1027721"/>
                </a:lnTo>
                <a:lnTo>
                  <a:pt x="0" y="102772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916436" y="1405277"/>
            <a:ext cx="1439547" cy="785207"/>
          </a:xfrm>
          <a:custGeom>
            <a:avLst/>
            <a:gdLst/>
            <a:ahLst/>
            <a:cxnLst/>
            <a:rect r="r" b="b" t="t" l="l"/>
            <a:pathLst>
              <a:path h="785207" w="1439547">
                <a:moveTo>
                  <a:pt x="0" y="0"/>
                </a:moveTo>
                <a:lnTo>
                  <a:pt x="1439547" y="0"/>
                </a:lnTo>
                <a:lnTo>
                  <a:pt x="1439547" y="785207"/>
                </a:lnTo>
                <a:lnTo>
                  <a:pt x="0" y="78520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746884" y="7623240"/>
            <a:ext cx="1302900" cy="1447667"/>
          </a:xfrm>
          <a:custGeom>
            <a:avLst/>
            <a:gdLst/>
            <a:ahLst/>
            <a:cxnLst/>
            <a:rect r="r" b="b" t="t" l="l"/>
            <a:pathLst>
              <a:path h="1447667" w="1302900">
                <a:moveTo>
                  <a:pt x="0" y="0"/>
                </a:moveTo>
                <a:lnTo>
                  <a:pt x="1302900" y="0"/>
                </a:lnTo>
                <a:lnTo>
                  <a:pt x="1302900" y="1447667"/>
                </a:lnTo>
                <a:lnTo>
                  <a:pt x="0" y="1447667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286289" y="3193616"/>
            <a:ext cx="1259776" cy="1416926"/>
          </a:xfrm>
          <a:custGeom>
            <a:avLst/>
            <a:gdLst/>
            <a:ahLst/>
            <a:cxnLst/>
            <a:rect r="r" b="b" t="t" l="l"/>
            <a:pathLst>
              <a:path h="1416926" w="1259776">
                <a:moveTo>
                  <a:pt x="0" y="0"/>
                </a:moveTo>
                <a:lnTo>
                  <a:pt x="1259777" y="0"/>
                </a:lnTo>
                <a:lnTo>
                  <a:pt x="1259777" y="1416926"/>
                </a:lnTo>
                <a:lnTo>
                  <a:pt x="0" y="141692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1104900"/>
            <a:ext cx="505913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ECD2"/>
                </a:solidFill>
                <a:latin typeface="210 밀레니얼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7907124" y="1028700"/>
          <a:ext cx="9448167" cy="8229600"/>
        </p:xfrm>
        <a:graphic>
          <a:graphicData uri="http://schemas.openxmlformats.org/drawingml/2006/table">
            <a:tbl>
              <a:tblPr/>
              <a:tblGrid>
                <a:gridCol w="9448167"/>
              </a:tblGrid>
              <a:tr h="11803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FECD2"/>
                          </a:solidFill>
                          <a:latin typeface="210 네모진 Bold"/>
                        </a:rPr>
                        <a:t>Content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</a:tr>
              <a:tr h="1174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210 네모진"/>
                        </a:rPr>
                        <a:t>팀원 소개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210 네모진"/>
                        </a:rPr>
                        <a:t>프로젝트 소개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</a:tr>
              <a:tr h="1174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210 네모진"/>
                        </a:rPr>
                        <a:t>ERD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210 네모진"/>
                        </a:rPr>
                        <a:t>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</a:tr>
              <a:tr h="1174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210 네모진"/>
                        </a:rPr>
                        <a:t>기술 스택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210 네모진"/>
                        </a:rPr>
                        <a:t>Q&amp;A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B2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093958"/>
            <a:ext cx="593394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ECD2"/>
                </a:solidFill>
                <a:ea typeface="210 밀레니얼"/>
              </a:rPr>
              <a:t>목차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915645" y="2692754"/>
            <a:ext cx="5512747" cy="10216574"/>
          </a:xfrm>
          <a:custGeom>
            <a:avLst/>
            <a:gdLst/>
            <a:ahLst/>
            <a:cxnLst/>
            <a:rect r="r" b="b" t="t" l="l"/>
            <a:pathLst>
              <a:path h="10216574" w="5512747">
                <a:moveTo>
                  <a:pt x="0" y="0"/>
                </a:moveTo>
                <a:lnTo>
                  <a:pt x="5512747" y="0"/>
                </a:lnTo>
                <a:lnTo>
                  <a:pt x="5512747" y="10216574"/>
                </a:lnTo>
                <a:lnTo>
                  <a:pt x="0" y="10216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-2368" t="0" r="-80234" b="-60212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431932"/>
            <a:ext cx="18644958" cy="5855068"/>
            <a:chOff x="0" y="0"/>
            <a:chExt cx="4910606" cy="15420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0606" cy="1542075"/>
            </a:xfrm>
            <a:custGeom>
              <a:avLst/>
              <a:gdLst/>
              <a:ahLst/>
              <a:cxnLst/>
              <a:rect r="r" b="b" t="t" l="l"/>
              <a:pathLst>
                <a:path h="1542075" w="4910606">
                  <a:moveTo>
                    <a:pt x="0" y="0"/>
                  </a:moveTo>
                  <a:lnTo>
                    <a:pt x="4910606" y="0"/>
                  </a:lnTo>
                  <a:lnTo>
                    <a:pt x="4910606" y="1542075"/>
                  </a:lnTo>
                  <a:lnTo>
                    <a:pt x="0" y="1542075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55941" y="3428379"/>
            <a:ext cx="2007115" cy="200710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3566" t="0" r="-34368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799409" y="3428379"/>
            <a:ext cx="2007115" cy="2007107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99" t="0" r="-24999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142877" y="3428379"/>
            <a:ext cx="2007115" cy="200710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2962" t="0" r="-32962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486345" y="3428379"/>
            <a:ext cx="2007115" cy="2007107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7569" r="0" b="-7569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rot="0">
            <a:off x="-682680" y="903840"/>
            <a:ext cx="5554694" cy="0"/>
          </a:xfrm>
          <a:prstGeom prst="line">
            <a:avLst/>
          </a:prstGeom>
          <a:ln cap="flat" w="28575">
            <a:solidFill>
              <a:srgbClr val="FFEC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740556" y="6141189"/>
            <a:ext cx="1437883" cy="0"/>
          </a:xfrm>
          <a:prstGeom prst="line">
            <a:avLst/>
          </a:prstGeom>
          <a:ln cap="flat" w="190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5084024" y="6141189"/>
            <a:ext cx="1437883" cy="0"/>
          </a:xfrm>
          <a:prstGeom prst="line">
            <a:avLst/>
          </a:prstGeom>
          <a:ln cap="flat" w="190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8427492" y="6141189"/>
            <a:ext cx="1437883" cy="0"/>
          </a:xfrm>
          <a:prstGeom prst="line">
            <a:avLst/>
          </a:prstGeom>
          <a:ln cap="flat" w="190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1770960" y="6141189"/>
            <a:ext cx="1437883" cy="0"/>
          </a:xfrm>
          <a:prstGeom prst="line">
            <a:avLst/>
          </a:prstGeom>
          <a:ln cap="flat" w="190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455941" y="5683989"/>
            <a:ext cx="20071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spc="149">
                <a:solidFill>
                  <a:srgbClr val="FFFFFF"/>
                </a:solidFill>
                <a:ea typeface="210 네모진 Bold"/>
              </a:rPr>
              <a:t>이무헌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5941" y="6347200"/>
            <a:ext cx="2007115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팀장</a:t>
            </a:r>
          </a:p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백엔드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86345" y="6347200"/>
            <a:ext cx="2007115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"/>
              </a:rPr>
              <a:t>팀원</a:t>
            </a:r>
          </a:p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"/>
              </a:rPr>
              <a:t>백엔드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86345" y="5683989"/>
            <a:ext cx="20071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999" spc="149">
                <a:solidFill>
                  <a:srgbClr val="FFFFFF"/>
                </a:solidFill>
                <a:ea typeface="210 네모진 Semi-Bold"/>
              </a:rPr>
              <a:t>조성현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42877" y="6347200"/>
            <a:ext cx="2007115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"/>
              </a:rPr>
              <a:t>팀원</a:t>
            </a:r>
          </a:p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"/>
              </a:rPr>
              <a:t>프론트엔드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42877" y="5683989"/>
            <a:ext cx="20071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999" spc="149">
                <a:solidFill>
                  <a:srgbClr val="FFFFFF"/>
                </a:solidFill>
                <a:ea typeface="210 네모진 Semi-Bold"/>
              </a:rPr>
              <a:t>고연수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99409" y="6347200"/>
            <a:ext cx="2007115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팀원</a:t>
            </a:r>
          </a:p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프론트엔트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99409" y="5683989"/>
            <a:ext cx="20071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999" spc="149">
                <a:solidFill>
                  <a:srgbClr val="FFFFFF"/>
                </a:solidFill>
                <a:ea typeface="210 네모진 Semi-Bold"/>
              </a:rPr>
              <a:t>구담인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-117139" y="1085850"/>
            <a:ext cx="5087871" cy="100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700"/>
              </a:lnSpc>
            </a:pPr>
            <a:r>
              <a:rPr lang="en-US" sz="7000" spc="-175">
                <a:solidFill>
                  <a:srgbClr val="FFECD2"/>
                </a:solidFill>
                <a:ea typeface="210 밀레니얼"/>
              </a:rPr>
              <a:t>팀원 소개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196693" y="575228"/>
            <a:ext cx="506870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 spc="135">
                <a:solidFill>
                  <a:srgbClr val="FFECD2"/>
                </a:solidFill>
                <a:latin typeface="210 네모진 Bold"/>
              </a:rPr>
              <a:t>PRODUCTION TEAM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944869" y="1610294"/>
            <a:ext cx="0" cy="853848"/>
          </a:xfrm>
          <a:prstGeom prst="line">
            <a:avLst/>
          </a:prstGeom>
          <a:ln cap="rnd" w="85725">
            <a:solidFill>
              <a:srgbClr val="BBA7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2346277" y="0"/>
            <a:ext cx="9054661" cy="10230246"/>
            <a:chOff x="0" y="0"/>
            <a:chExt cx="5624576" cy="63548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8128" y="-15494"/>
              <a:ext cx="6457061" cy="6428613"/>
            </a:xfrm>
            <a:custGeom>
              <a:avLst/>
              <a:gdLst/>
              <a:ahLst/>
              <a:cxnLst/>
              <a:rect r="r" b="b" t="t" l="l"/>
              <a:pathLst>
                <a:path h="6428613" w="6457061">
                  <a:moveTo>
                    <a:pt x="2030095" y="6351651"/>
                  </a:moveTo>
                  <a:cubicBezTo>
                    <a:pt x="1401318" y="6327775"/>
                    <a:pt x="615188" y="6428613"/>
                    <a:pt x="10922" y="6315202"/>
                  </a:cubicBezTo>
                  <a:cubicBezTo>
                    <a:pt x="29210" y="4220591"/>
                    <a:pt x="0" y="2131441"/>
                    <a:pt x="10414" y="33909"/>
                  </a:cubicBezTo>
                  <a:cubicBezTo>
                    <a:pt x="1531620" y="18923"/>
                    <a:pt x="3200908" y="0"/>
                    <a:pt x="4708779" y="36576"/>
                  </a:cubicBezTo>
                  <a:cubicBezTo>
                    <a:pt x="4705223" y="269748"/>
                    <a:pt x="4863084" y="555752"/>
                    <a:pt x="4998212" y="1024890"/>
                  </a:cubicBezTo>
                  <a:cubicBezTo>
                    <a:pt x="5065649" y="1450340"/>
                    <a:pt x="5018151" y="1983613"/>
                    <a:pt x="5156073" y="2395093"/>
                  </a:cubicBezTo>
                  <a:cubicBezTo>
                    <a:pt x="5119497" y="2433447"/>
                    <a:pt x="5235575" y="2533650"/>
                    <a:pt x="5241671" y="2606294"/>
                  </a:cubicBezTo>
                  <a:cubicBezTo>
                    <a:pt x="5221351" y="2797937"/>
                    <a:pt x="5321808" y="2871978"/>
                    <a:pt x="5347462" y="3146044"/>
                  </a:cubicBezTo>
                  <a:cubicBezTo>
                    <a:pt x="5378577" y="3134360"/>
                    <a:pt x="5333111" y="3297936"/>
                    <a:pt x="5358511" y="3464179"/>
                  </a:cubicBezTo>
                  <a:cubicBezTo>
                    <a:pt x="5366131" y="3580003"/>
                    <a:pt x="5444109" y="3753231"/>
                    <a:pt x="5446395" y="3869563"/>
                  </a:cubicBezTo>
                  <a:cubicBezTo>
                    <a:pt x="5430012" y="4118229"/>
                    <a:pt x="5451221" y="4418330"/>
                    <a:pt x="5427980" y="4713351"/>
                  </a:cubicBezTo>
                  <a:cubicBezTo>
                    <a:pt x="5468239" y="4858131"/>
                    <a:pt x="5548884" y="5101717"/>
                    <a:pt x="5603494" y="5491480"/>
                  </a:cubicBezTo>
                  <a:cubicBezTo>
                    <a:pt x="5603748" y="5699887"/>
                    <a:pt x="5537581" y="5837428"/>
                    <a:pt x="5632196" y="6181598"/>
                  </a:cubicBezTo>
                  <a:cubicBezTo>
                    <a:pt x="5491861" y="6407658"/>
                    <a:pt x="6457061" y="6366510"/>
                    <a:pt x="2030095" y="6351651"/>
                  </a:cubicBezTo>
                  <a:close/>
                </a:path>
              </a:pathLst>
            </a:custGeom>
            <a:blipFill>
              <a:blip r:embed="rId2"/>
              <a:stretch>
                <a:fillRect l="0" t="-16361" r="0" b="-1636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71459" y="4645367"/>
            <a:ext cx="1362402" cy="136240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BA797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779351" y="4955177"/>
            <a:ext cx="546617" cy="780882"/>
          </a:xfrm>
          <a:custGeom>
            <a:avLst/>
            <a:gdLst/>
            <a:ahLst/>
            <a:cxnLst/>
            <a:rect r="r" b="b" t="t" l="l"/>
            <a:pathLst>
              <a:path h="780882" w="546617">
                <a:moveTo>
                  <a:pt x="0" y="0"/>
                </a:moveTo>
                <a:lnTo>
                  <a:pt x="546617" y="0"/>
                </a:lnTo>
                <a:lnTo>
                  <a:pt x="546617" y="780882"/>
                </a:lnTo>
                <a:lnTo>
                  <a:pt x="0" y="78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575494" y="6284168"/>
            <a:ext cx="1362402" cy="136240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BA79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805725" y="7895898"/>
            <a:ext cx="1362402" cy="136240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BA797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946701" y="6620931"/>
            <a:ext cx="619988" cy="688875"/>
          </a:xfrm>
          <a:custGeom>
            <a:avLst/>
            <a:gdLst/>
            <a:ahLst/>
            <a:cxnLst/>
            <a:rect r="r" b="b" t="t" l="l"/>
            <a:pathLst>
              <a:path h="688875" w="619988">
                <a:moveTo>
                  <a:pt x="0" y="0"/>
                </a:moveTo>
                <a:lnTo>
                  <a:pt x="619988" y="0"/>
                </a:lnTo>
                <a:lnTo>
                  <a:pt x="619988" y="688876"/>
                </a:lnTo>
                <a:lnTo>
                  <a:pt x="0" y="688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70333" y="8343633"/>
            <a:ext cx="1033186" cy="581167"/>
          </a:xfrm>
          <a:custGeom>
            <a:avLst/>
            <a:gdLst/>
            <a:ahLst/>
            <a:cxnLst/>
            <a:rect r="r" b="b" t="t" l="l"/>
            <a:pathLst>
              <a:path h="581167" w="1033186">
                <a:moveTo>
                  <a:pt x="0" y="0"/>
                </a:moveTo>
                <a:lnTo>
                  <a:pt x="1033186" y="0"/>
                </a:lnTo>
                <a:lnTo>
                  <a:pt x="1033186" y="581167"/>
                </a:lnTo>
                <a:lnTo>
                  <a:pt x="0" y="5811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336273" y="1595998"/>
            <a:ext cx="6776494" cy="85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83"/>
              </a:lnSpc>
            </a:pPr>
            <a:r>
              <a:rPr lang="en-US" sz="5700">
                <a:solidFill>
                  <a:srgbClr val="FFECD2"/>
                </a:solidFill>
                <a:ea typeface="210 밀레니얼 Bold"/>
              </a:rPr>
              <a:t>프로젝트 소개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75418" y="5243984"/>
            <a:ext cx="5072535" cy="38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210 네모진"/>
              </a:rPr>
              <a:t>사용자가 원하는 관광지, 기타 옵션 입력받기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75418" y="4873729"/>
            <a:ext cx="4500832" cy="28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FFFFFF"/>
                </a:solidFill>
                <a:latin typeface="Dosis Ultra-Bold"/>
              </a:rPr>
              <a:t>GET USER INFORMATION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79453" y="6873779"/>
            <a:ext cx="6014610" cy="77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210 네모진"/>
              </a:rPr>
              <a:t>사용자에 맞는 AI 추천 관광지의 위도 경도를 받아서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210 네모진"/>
              </a:rPr>
              <a:t> Google Map API 로 가져온 지도 위에 보여줌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79453" y="6512530"/>
            <a:ext cx="3275909" cy="28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FFFFFF"/>
                </a:solidFill>
                <a:latin typeface="Dosis Ultra-Bold"/>
              </a:rPr>
              <a:t>API INTEGRATION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09684" y="8486208"/>
            <a:ext cx="5435371" cy="77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210 네모진"/>
              </a:rPr>
              <a:t>사용자가 선택한 경로대로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210 네모진"/>
              </a:rPr>
              <a:t>최종 결과물 제공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09684" y="8124260"/>
            <a:ext cx="2306037" cy="28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FFFFFF"/>
                </a:solidFill>
                <a:latin typeface="Dosis Ultra-Bold"/>
              </a:rPr>
              <a:t>TRIP PLAN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36273" y="3026117"/>
            <a:ext cx="92317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ea typeface="210 네모진 Bold"/>
              </a:rPr>
              <a:t>트리플 여행앱 + GPT API 활용한 AI 관광지 추천 사이트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81000"/>
            <a:ext cx="8525940" cy="5827494"/>
          </a:xfrm>
          <a:custGeom>
            <a:avLst/>
            <a:gdLst/>
            <a:ahLst/>
            <a:cxnLst/>
            <a:rect r="r" b="b" t="t" l="l"/>
            <a:pathLst>
              <a:path h="5827494" w="8525940">
                <a:moveTo>
                  <a:pt x="0" y="0"/>
                </a:moveTo>
                <a:lnTo>
                  <a:pt x="8525940" y="0"/>
                </a:lnTo>
                <a:lnTo>
                  <a:pt x="8525940" y="5827494"/>
                </a:lnTo>
                <a:lnTo>
                  <a:pt x="0" y="5827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5940" y="-381000"/>
            <a:ext cx="9762060" cy="5857236"/>
          </a:xfrm>
          <a:custGeom>
            <a:avLst/>
            <a:gdLst/>
            <a:ahLst/>
            <a:cxnLst/>
            <a:rect r="r" b="b" t="t" l="l"/>
            <a:pathLst>
              <a:path h="5857236" w="9762060">
                <a:moveTo>
                  <a:pt x="0" y="0"/>
                </a:moveTo>
                <a:lnTo>
                  <a:pt x="9762060" y="0"/>
                </a:lnTo>
                <a:lnTo>
                  <a:pt x="9762060" y="5857236"/>
                </a:lnTo>
                <a:lnTo>
                  <a:pt x="0" y="5857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446494"/>
            <a:ext cx="8525940" cy="5115564"/>
          </a:xfrm>
          <a:custGeom>
            <a:avLst/>
            <a:gdLst/>
            <a:ahLst/>
            <a:cxnLst/>
            <a:rect r="r" b="b" t="t" l="l"/>
            <a:pathLst>
              <a:path h="5115564" w="8525940">
                <a:moveTo>
                  <a:pt x="0" y="0"/>
                </a:moveTo>
                <a:lnTo>
                  <a:pt x="8525940" y="0"/>
                </a:lnTo>
                <a:lnTo>
                  <a:pt x="8525940" y="5115564"/>
                </a:lnTo>
                <a:lnTo>
                  <a:pt x="0" y="5115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25940" y="5446494"/>
            <a:ext cx="9762060" cy="5857236"/>
          </a:xfrm>
          <a:custGeom>
            <a:avLst/>
            <a:gdLst/>
            <a:ahLst/>
            <a:cxnLst/>
            <a:rect r="r" b="b" t="t" l="l"/>
            <a:pathLst>
              <a:path h="5857236" w="9762060">
                <a:moveTo>
                  <a:pt x="0" y="0"/>
                </a:moveTo>
                <a:lnTo>
                  <a:pt x="9762060" y="0"/>
                </a:lnTo>
                <a:lnTo>
                  <a:pt x="9762060" y="5857236"/>
                </a:lnTo>
                <a:lnTo>
                  <a:pt x="0" y="58572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25541" cy="10287000"/>
            <a:chOff x="0" y="0"/>
            <a:chExt cx="933635" cy="1386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3635" cy="1386795"/>
            </a:xfrm>
            <a:custGeom>
              <a:avLst/>
              <a:gdLst/>
              <a:ahLst/>
              <a:cxnLst/>
              <a:rect r="r" b="b" t="t" l="l"/>
              <a:pathLst>
                <a:path h="1386795" w="933635">
                  <a:moveTo>
                    <a:pt x="0" y="0"/>
                  </a:moveTo>
                  <a:lnTo>
                    <a:pt x="933635" y="0"/>
                  </a:lnTo>
                  <a:lnTo>
                    <a:pt x="933635" y="1386795"/>
                  </a:lnTo>
                  <a:lnTo>
                    <a:pt x="0" y="1386795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6925541" cy="10287000"/>
            <a:chOff x="0" y="0"/>
            <a:chExt cx="6968653" cy="103510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68652" cy="10351036"/>
            </a:xfrm>
            <a:custGeom>
              <a:avLst/>
              <a:gdLst/>
              <a:ahLst/>
              <a:cxnLst/>
              <a:rect r="r" b="b" t="t" l="l"/>
              <a:pathLst>
                <a:path h="10351036" w="6968652">
                  <a:moveTo>
                    <a:pt x="0" y="0"/>
                  </a:moveTo>
                  <a:lnTo>
                    <a:pt x="6968652" y="0"/>
                  </a:lnTo>
                  <a:lnTo>
                    <a:pt x="6968652" y="10351036"/>
                  </a:lnTo>
                  <a:lnTo>
                    <a:pt x="0" y="10351036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617695" y="0"/>
            <a:ext cx="11199217" cy="10287000"/>
          </a:xfrm>
          <a:custGeom>
            <a:avLst/>
            <a:gdLst/>
            <a:ahLst/>
            <a:cxnLst/>
            <a:rect r="r" b="b" t="t" l="l"/>
            <a:pathLst>
              <a:path h="10287000" w="11199217">
                <a:moveTo>
                  <a:pt x="0" y="0"/>
                </a:moveTo>
                <a:lnTo>
                  <a:pt x="11199217" y="0"/>
                </a:lnTo>
                <a:lnTo>
                  <a:pt x="111992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04900"/>
            <a:ext cx="505913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ECD2"/>
                </a:solidFill>
                <a:latin typeface="210 밀레니얼"/>
              </a:rPr>
              <a:t>ERD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25541" cy="10287000"/>
            <a:chOff x="0" y="0"/>
            <a:chExt cx="933635" cy="1386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3635" cy="1386795"/>
            </a:xfrm>
            <a:custGeom>
              <a:avLst/>
              <a:gdLst/>
              <a:ahLst/>
              <a:cxnLst/>
              <a:rect r="r" b="b" t="t" l="l"/>
              <a:pathLst>
                <a:path h="1386795" w="933635">
                  <a:moveTo>
                    <a:pt x="0" y="0"/>
                  </a:moveTo>
                  <a:lnTo>
                    <a:pt x="933635" y="0"/>
                  </a:lnTo>
                  <a:lnTo>
                    <a:pt x="933635" y="1386795"/>
                  </a:lnTo>
                  <a:lnTo>
                    <a:pt x="0" y="1386795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6925541" cy="10287000"/>
            <a:chOff x="0" y="0"/>
            <a:chExt cx="6968653" cy="103510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68652" cy="10351036"/>
            </a:xfrm>
            <a:custGeom>
              <a:avLst/>
              <a:gdLst/>
              <a:ahLst/>
              <a:cxnLst/>
              <a:rect r="r" b="b" t="t" l="l"/>
              <a:pathLst>
                <a:path h="10351036" w="6968652">
                  <a:moveTo>
                    <a:pt x="0" y="0"/>
                  </a:moveTo>
                  <a:lnTo>
                    <a:pt x="6968652" y="0"/>
                  </a:lnTo>
                  <a:lnTo>
                    <a:pt x="6968652" y="10351036"/>
                  </a:lnTo>
                  <a:lnTo>
                    <a:pt x="0" y="10351036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104900"/>
            <a:ext cx="505913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ECD2"/>
                </a:solidFill>
                <a:latin typeface="210 밀레니얼"/>
              </a:rPr>
              <a:t>API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797745" y="1028700"/>
            <a:ext cx="12173316" cy="8273434"/>
          </a:xfrm>
          <a:custGeom>
            <a:avLst/>
            <a:gdLst/>
            <a:ahLst/>
            <a:cxnLst/>
            <a:rect r="r" b="b" t="t" l="l"/>
            <a:pathLst>
              <a:path h="8273434" w="12173316">
                <a:moveTo>
                  <a:pt x="0" y="0"/>
                </a:moveTo>
                <a:lnTo>
                  <a:pt x="12173316" y="0"/>
                </a:lnTo>
                <a:lnTo>
                  <a:pt x="12173316" y="8273434"/>
                </a:lnTo>
                <a:lnTo>
                  <a:pt x="0" y="8273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25541" cy="10287000"/>
            <a:chOff x="0" y="0"/>
            <a:chExt cx="933635" cy="1386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3635" cy="1386795"/>
            </a:xfrm>
            <a:custGeom>
              <a:avLst/>
              <a:gdLst/>
              <a:ahLst/>
              <a:cxnLst/>
              <a:rect r="r" b="b" t="t" l="l"/>
              <a:pathLst>
                <a:path h="1386795" w="933635">
                  <a:moveTo>
                    <a:pt x="0" y="0"/>
                  </a:moveTo>
                  <a:lnTo>
                    <a:pt x="933635" y="0"/>
                  </a:lnTo>
                  <a:lnTo>
                    <a:pt x="933635" y="1386795"/>
                  </a:lnTo>
                  <a:lnTo>
                    <a:pt x="0" y="1386795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6925541" cy="10287000"/>
            <a:chOff x="0" y="0"/>
            <a:chExt cx="6968653" cy="103510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68652" cy="10351036"/>
            </a:xfrm>
            <a:custGeom>
              <a:avLst/>
              <a:gdLst/>
              <a:ahLst/>
              <a:cxnLst/>
              <a:rect r="r" b="b" t="t" l="l"/>
              <a:pathLst>
                <a:path h="10351036" w="6968652">
                  <a:moveTo>
                    <a:pt x="0" y="0"/>
                  </a:moveTo>
                  <a:lnTo>
                    <a:pt x="6968652" y="0"/>
                  </a:lnTo>
                  <a:lnTo>
                    <a:pt x="6968652" y="10351036"/>
                  </a:lnTo>
                  <a:lnTo>
                    <a:pt x="0" y="10351036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104900"/>
            <a:ext cx="505913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ECD2"/>
                </a:solidFill>
                <a:latin typeface="210 밀레니얼"/>
              </a:rPr>
              <a:t>API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62771" y="3461967"/>
            <a:ext cx="13796529" cy="4562958"/>
          </a:xfrm>
          <a:custGeom>
            <a:avLst/>
            <a:gdLst/>
            <a:ahLst/>
            <a:cxnLst/>
            <a:rect r="r" b="b" t="t" l="l"/>
            <a:pathLst>
              <a:path h="4562958" w="13796529">
                <a:moveTo>
                  <a:pt x="0" y="0"/>
                </a:moveTo>
                <a:lnTo>
                  <a:pt x="13796529" y="0"/>
                </a:lnTo>
                <a:lnTo>
                  <a:pt x="13796529" y="4562957"/>
                </a:lnTo>
                <a:lnTo>
                  <a:pt x="0" y="4562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97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25541" cy="10287000"/>
            <a:chOff x="0" y="0"/>
            <a:chExt cx="933635" cy="1386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3635" cy="1386795"/>
            </a:xfrm>
            <a:custGeom>
              <a:avLst/>
              <a:gdLst/>
              <a:ahLst/>
              <a:cxnLst/>
              <a:rect r="r" b="b" t="t" l="l"/>
              <a:pathLst>
                <a:path h="1386795" w="933635">
                  <a:moveTo>
                    <a:pt x="0" y="0"/>
                  </a:moveTo>
                  <a:lnTo>
                    <a:pt x="933635" y="0"/>
                  </a:lnTo>
                  <a:lnTo>
                    <a:pt x="933635" y="1386795"/>
                  </a:lnTo>
                  <a:lnTo>
                    <a:pt x="0" y="1386795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6925541" cy="10287000"/>
            <a:chOff x="0" y="0"/>
            <a:chExt cx="6968653" cy="103510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68652" cy="10351036"/>
            </a:xfrm>
            <a:custGeom>
              <a:avLst/>
              <a:gdLst/>
              <a:ahLst/>
              <a:cxnLst/>
              <a:rect r="r" b="b" t="t" l="l"/>
              <a:pathLst>
                <a:path h="10351036" w="6968652">
                  <a:moveTo>
                    <a:pt x="0" y="0"/>
                  </a:moveTo>
                  <a:lnTo>
                    <a:pt x="6968652" y="0"/>
                  </a:lnTo>
                  <a:lnTo>
                    <a:pt x="6968652" y="10351036"/>
                  </a:lnTo>
                  <a:lnTo>
                    <a:pt x="0" y="10351036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846940" y="586285"/>
            <a:ext cx="12412360" cy="9114430"/>
          </a:xfrm>
          <a:custGeom>
            <a:avLst/>
            <a:gdLst/>
            <a:ahLst/>
            <a:cxnLst/>
            <a:rect r="r" b="b" t="t" l="l"/>
            <a:pathLst>
              <a:path h="9114430" w="12412360">
                <a:moveTo>
                  <a:pt x="0" y="0"/>
                </a:moveTo>
                <a:lnTo>
                  <a:pt x="12412360" y="0"/>
                </a:lnTo>
                <a:lnTo>
                  <a:pt x="12412360" y="9114430"/>
                </a:lnTo>
                <a:lnTo>
                  <a:pt x="0" y="9114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04900"/>
            <a:ext cx="505913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ECD2"/>
                </a:solidFill>
                <a:latin typeface="210 밀레니얼"/>
              </a:rPr>
              <a:t>API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DAFp5o9UUAo</dc:identifier>
  <dcterms:modified xsi:type="dcterms:W3CDTF">2011-08-01T06:04:30Z</dcterms:modified>
  <cp:revision>1</cp:revision>
  <dc:title>Travel Opener</dc:title>
</cp:coreProperties>
</file>